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722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917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528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728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827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075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557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950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893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5261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153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17071-8B86-44F7-90ED-8DD2DA39CB3A}" type="datetimeFigureOut">
              <a:rPr lang="hu-HU" smtClean="0"/>
              <a:t>2017.03.20.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04CAE-48DD-4780-A5FF-2D15EA81606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057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Amerikai Egyesült Államok</a:t>
            </a:r>
            <a:br>
              <a:rPr lang="hu-HU" dirty="0" smtClean="0"/>
            </a:br>
            <a:r>
              <a:rPr lang="hu-HU" dirty="0" smtClean="0"/>
              <a:t>USA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3717032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hu-HU" dirty="0" smtClean="0">
                <a:solidFill>
                  <a:schemeClr val="tx1"/>
                </a:solidFill>
              </a:rPr>
              <a:t>Természeti adottságok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Terület:9,8 millió km</a:t>
            </a:r>
            <a:r>
              <a:rPr lang="hu-HU" baseline="30000" dirty="0" smtClean="0">
                <a:solidFill>
                  <a:schemeClr val="tx1"/>
                </a:solidFill>
              </a:rPr>
              <a:t>2</a:t>
            </a:r>
            <a:r>
              <a:rPr lang="hu-HU" dirty="0">
                <a:solidFill>
                  <a:schemeClr val="tx1"/>
                </a:solidFill>
              </a:rPr>
              <a:t>(III</a:t>
            </a:r>
            <a:r>
              <a:rPr lang="hu-HU" dirty="0" smtClean="0">
                <a:solidFill>
                  <a:schemeClr val="tx1"/>
                </a:solidFill>
              </a:rPr>
              <a:t>.)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Lakosság:306 millió fő (III.)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Főváros: Washington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Államforma: szövetségi állam- 50 tagállam</a:t>
            </a: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03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Tájak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184576"/>
          </a:xfrm>
        </p:spPr>
        <p:txBody>
          <a:bodyPr>
            <a:normAutofit/>
          </a:bodyPr>
          <a:lstStyle/>
          <a:p>
            <a:r>
              <a:rPr lang="hu-HU" dirty="0" smtClean="0"/>
              <a:t>Appalache-hegység: fekete kőszén, ércek</a:t>
            </a:r>
          </a:p>
          <a:p>
            <a:r>
              <a:rPr lang="hu-HU" dirty="0" smtClean="0"/>
              <a:t>Mississippi-alföld: mezőségi talaj, éléstár, övezetes  mezőgazdaság</a:t>
            </a:r>
          </a:p>
          <a:p>
            <a:r>
              <a:rPr lang="hu-HU" dirty="0" smtClean="0"/>
              <a:t>Préri tábla: farmgazdálkodás –</a:t>
            </a:r>
            <a:r>
              <a:rPr lang="hu-HU" dirty="0" err="1" smtClean="0"/>
              <a:t>ranch</a:t>
            </a:r>
            <a:endParaRPr lang="hu-HU" dirty="0" smtClean="0"/>
          </a:p>
          <a:p>
            <a:r>
              <a:rPr lang="hu-HU" dirty="0" smtClean="0"/>
              <a:t>Sziklás- hegység, </a:t>
            </a:r>
            <a:r>
              <a:rPr lang="hu-HU" dirty="0" err="1" smtClean="0"/>
              <a:t>Kordillerrák</a:t>
            </a:r>
            <a:r>
              <a:rPr lang="hu-HU" dirty="0" smtClean="0"/>
              <a:t> és Nagy-tavak vidéke: energiahordozók, ércek, színesfémek, folyóvízi energia, szállítás (Kanada- ércek)</a:t>
            </a:r>
          </a:p>
          <a:p>
            <a:r>
              <a:rPr lang="hu-HU" dirty="0" smtClean="0"/>
              <a:t>Parti-síkság: közlekedés, kereskedelem, agglomeráció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6058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Gazdaság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Pénznem : amerikai dollár</a:t>
            </a:r>
          </a:p>
          <a:p>
            <a:r>
              <a:rPr lang="hu-HU" dirty="0" smtClean="0"/>
              <a:t>New York : értéktőzsde, világgazdasági pénzügyi központ – többközpontú gazdasági rendszer</a:t>
            </a:r>
          </a:p>
          <a:p>
            <a:r>
              <a:rPr lang="hu-HU" dirty="0" smtClean="0"/>
              <a:t>Harmadik szektorban a lakosság 80%-a dolgozik </a:t>
            </a:r>
          </a:p>
          <a:p>
            <a:r>
              <a:rPr lang="hu-HU" dirty="0" smtClean="0"/>
              <a:t>A világtermelés 1/5-e</a:t>
            </a:r>
          </a:p>
          <a:p>
            <a:r>
              <a:rPr lang="hu-HU" dirty="0" smtClean="0"/>
              <a:t>A legnagyobb világcégek közül 128 itt van</a:t>
            </a: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0253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Csúcstechnológia- „Szilícium-völgy”</a:t>
            </a:r>
            <a:br>
              <a:rPr lang="hu-HU" dirty="0" smtClean="0"/>
            </a:br>
            <a:r>
              <a:rPr lang="hu-HU" dirty="0" smtClean="0"/>
              <a:t>K-F negyedik szektor-egyetemek: Harvard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VEZETŐ CÉGEK</a:t>
            </a:r>
            <a:endParaRPr lang="hu-HU" dirty="0" smtClean="0">
              <a:solidFill>
                <a:srgbClr val="FF0000"/>
              </a:solidFill>
            </a:endParaRPr>
          </a:p>
          <a:p>
            <a:r>
              <a:rPr lang="hu-HU" dirty="0" err="1" smtClean="0">
                <a:solidFill>
                  <a:srgbClr val="FF0000"/>
                </a:solidFill>
              </a:rPr>
              <a:t>Wal-Mart</a:t>
            </a:r>
            <a:r>
              <a:rPr lang="hu-HU" dirty="0" smtClean="0">
                <a:solidFill>
                  <a:srgbClr val="FF0000"/>
                </a:solidFill>
              </a:rPr>
              <a:t> </a:t>
            </a:r>
            <a:r>
              <a:rPr lang="hu-HU" dirty="0" err="1" smtClean="0">
                <a:solidFill>
                  <a:srgbClr val="FF0000"/>
                </a:solidFill>
              </a:rPr>
              <a:t>Store</a:t>
            </a:r>
            <a:r>
              <a:rPr lang="hu-HU" dirty="0" smtClean="0">
                <a:solidFill>
                  <a:srgbClr val="FF0000"/>
                </a:solidFill>
              </a:rPr>
              <a:t> 486</a:t>
            </a:r>
            <a:r>
              <a:rPr lang="hu-HU" dirty="0" smtClean="0"/>
              <a:t> milliárd $</a:t>
            </a:r>
          </a:p>
          <a:p>
            <a:r>
              <a:rPr lang="hu-HU" dirty="0" err="1" smtClean="0"/>
              <a:t>Exxon</a:t>
            </a:r>
            <a:r>
              <a:rPr lang="hu-HU" dirty="0" smtClean="0"/>
              <a:t> Mobil 376 milliárd $</a:t>
            </a:r>
          </a:p>
          <a:p>
            <a:r>
              <a:rPr lang="hu-HU" b="1" dirty="0" err="1" smtClean="0">
                <a:solidFill>
                  <a:srgbClr val="FF0000"/>
                </a:solidFill>
              </a:rPr>
              <a:t>B</a:t>
            </a:r>
            <a:r>
              <a:rPr lang="hu-HU" dirty="0" err="1" smtClean="0">
                <a:solidFill>
                  <a:srgbClr val="FF0000"/>
                </a:solidFill>
              </a:rPr>
              <a:t>erkshire</a:t>
            </a:r>
            <a:r>
              <a:rPr lang="hu-HU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H</a:t>
            </a:r>
            <a:r>
              <a:rPr lang="hu-HU" dirty="0" err="1" smtClean="0">
                <a:solidFill>
                  <a:srgbClr val="FF0000"/>
                </a:solidFill>
              </a:rPr>
              <a:t>athaway</a:t>
            </a:r>
            <a:r>
              <a:rPr lang="hu-HU" dirty="0" smtClean="0">
                <a:solidFill>
                  <a:srgbClr val="FF0000"/>
                </a:solidFill>
              </a:rPr>
              <a:t>  195 </a:t>
            </a:r>
            <a:r>
              <a:rPr lang="hu-HU" dirty="0" smtClean="0"/>
              <a:t>milliárd $</a:t>
            </a:r>
            <a:endParaRPr lang="hu-HU" dirty="0" smtClean="0">
              <a:solidFill>
                <a:srgbClr val="FF0000"/>
              </a:solidFill>
            </a:endParaRPr>
          </a:p>
          <a:p>
            <a:r>
              <a:rPr lang="hu-HU" dirty="0" smtClean="0"/>
              <a:t>Apple</a:t>
            </a:r>
          </a:p>
          <a:p>
            <a:r>
              <a:rPr lang="hu-HU" dirty="0" smtClean="0"/>
              <a:t>General </a:t>
            </a:r>
            <a:r>
              <a:rPr lang="hu-HU" dirty="0" err="1" smtClean="0"/>
              <a:t>Electric</a:t>
            </a:r>
            <a:endParaRPr lang="hu-HU" dirty="0" smtClean="0"/>
          </a:p>
          <a:p>
            <a:r>
              <a:rPr lang="hu-HU" dirty="0" err="1" smtClean="0"/>
              <a:t>Google</a:t>
            </a:r>
            <a:endParaRPr lang="hu-HU" dirty="0" smtClean="0"/>
          </a:p>
          <a:p>
            <a:r>
              <a:rPr lang="hu-HU" dirty="0" smtClean="0"/>
              <a:t>Texas Instruments</a:t>
            </a:r>
          </a:p>
          <a:p>
            <a:r>
              <a:rPr lang="hu-HU" dirty="0" smtClean="0"/>
              <a:t>Yahoo</a:t>
            </a:r>
          </a:p>
          <a:p>
            <a:r>
              <a:rPr lang="hu-HU" dirty="0" err="1" smtClean="0"/>
              <a:t>Sisco</a:t>
            </a:r>
            <a:endParaRPr lang="hu-HU" dirty="0" smtClean="0"/>
          </a:p>
          <a:p>
            <a:r>
              <a:rPr lang="hu-HU" dirty="0" smtClean="0"/>
              <a:t>Microsoft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8019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Övezetes mezőgazdaság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Tavaszi búza, takarmánytermesztés, (tejgazdálkodás)</a:t>
            </a:r>
          </a:p>
          <a:p>
            <a:r>
              <a:rPr lang="hu-HU" dirty="0" smtClean="0"/>
              <a:t>Őszi búza</a:t>
            </a:r>
          </a:p>
          <a:p>
            <a:r>
              <a:rPr lang="hu-HU" dirty="0" smtClean="0"/>
              <a:t>Vegyes gazdálkodás (gyapotöv volt)</a:t>
            </a:r>
          </a:p>
          <a:p>
            <a:r>
              <a:rPr lang="hu-HU" dirty="0" smtClean="0"/>
              <a:t>Városellátó gazdálkodás</a:t>
            </a:r>
          </a:p>
          <a:p>
            <a:r>
              <a:rPr lang="hu-HU" dirty="0" smtClean="0"/>
              <a:t>Fejlett, termelékeny, élelmiszer és takarmány exportőr</a:t>
            </a:r>
          </a:p>
          <a:p>
            <a:r>
              <a:rPr lang="hu-HU" dirty="0" smtClean="0"/>
              <a:t>A lakosság 2%-a dolgozik a szektorban!!!!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111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Ipari körzetek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smtClean="0"/>
              <a:t>Északi </a:t>
            </a:r>
            <a:r>
              <a:rPr lang="hu-HU" b="1" dirty="0"/>
              <a:t>körzet</a:t>
            </a:r>
            <a:endParaRPr lang="hu-HU" b="1" dirty="0" smtClean="0"/>
          </a:p>
          <a:p>
            <a:pPr lvl="1"/>
            <a:r>
              <a:rPr lang="hu-HU" dirty="0" smtClean="0"/>
              <a:t>Nagy-tavak</a:t>
            </a:r>
          </a:p>
          <a:p>
            <a:pPr lvl="1"/>
            <a:r>
              <a:rPr lang="hu-HU" smtClean="0"/>
              <a:t>Észak-atlanti </a:t>
            </a:r>
            <a:endParaRPr lang="hu-HU" dirty="0" smtClean="0"/>
          </a:p>
          <a:p>
            <a:pPr lvl="1"/>
            <a:r>
              <a:rPr lang="hu-HU" dirty="0" smtClean="0"/>
              <a:t>Közép-nyugat</a:t>
            </a:r>
          </a:p>
          <a:p>
            <a:pPr marL="57150" indent="0">
              <a:buNone/>
            </a:pPr>
            <a:r>
              <a:rPr lang="hu-HU" b="1" dirty="0" smtClean="0"/>
              <a:t>Déli </a:t>
            </a:r>
            <a:r>
              <a:rPr lang="hu-HU" b="1" dirty="0"/>
              <a:t>körzet</a:t>
            </a:r>
            <a:endParaRPr lang="hu-HU" b="1" dirty="0" smtClean="0"/>
          </a:p>
          <a:p>
            <a:pPr marL="57150" indent="0">
              <a:buNone/>
            </a:pPr>
            <a:r>
              <a:rPr lang="hu-HU" b="1" dirty="0" smtClean="0"/>
              <a:t>Nyugati körzet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57323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188</Words>
  <Application>Microsoft Office PowerPoint</Application>
  <PresentationFormat>Diavetítés a képernyőre (4:3 oldalarány)</PresentationFormat>
  <Paragraphs>45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Office-téma</vt:lpstr>
      <vt:lpstr>Amerikai Egyesült Államok USA</vt:lpstr>
      <vt:lpstr>Tájak</vt:lpstr>
      <vt:lpstr>Gazdaság</vt:lpstr>
      <vt:lpstr>Csúcstechnológia- „Szilícium-völgy” K-F negyedik szektor-egyetemek: Harvard</vt:lpstr>
      <vt:lpstr>Övezetes mezőgazdaság</vt:lpstr>
      <vt:lpstr>Ipari körzetek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Amerikai Egyesült Államok USA</dc:title>
  <dc:creator>Fujitsu</dc:creator>
  <cp:lastModifiedBy>Fujitsu</cp:lastModifiedBy>
  <cp:revision>16</cp:revision>
  <dcterms:created xsi:type="dcterms:W3CDTF">2017-03-20T20:10:13Z</dcterms:created>
  <dcterms:modified xsi:type="dcterms:W3CDTF">2017-03-20T21:57:38Z</dcterms:modified>
</cp:coreProperties>
</file>