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3" r:id="rId5"/>
    <p:sldId id="264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082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5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288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682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277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3413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068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601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422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612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117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41F7-CC25-4494-92F0-0878BC21385B}" type="datetimeFigureOut">
              <a:rPr lang="hu-HU" smtClean="0"/>
              <a:t>2020. 05. 19.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6BBE-78A2-40F3-95EF-E67896FEC5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854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Év végi ismétlés I.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Vinczéné </a:t>
            </a:r>
            <a:r>
              <a:rPr lang="hu-HU" smtClean="0"/>
              <a:t>Kócsó Emília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407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Hardveralapok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4542322" cy="4351338"/>
          </a:xfrm>
        </p:spPr>
        <p:txBody>
          <a:bodyPr/>
          <a:lstStyle/>
          <a:p>
            <a:pPr marL="0" indent="0">
              <a:buNone/>
            </a:pPr>
            <a:r>
              <a:rPr lang="hu-HU" b="1" dirty="0" smtClean="0"/>
              <a:t>A Neumann- típusú számítógép működési elve:</a:t>
            </a:r>
          </a:p>
          <a:p>
            <a:r>
              <a:rPr lang="hu-HU" dirty="0" smtClean="0"/>
              <a:t>ALU</a:t>
            </a:r>
          </a:p>
          <a:p>
            <a:r>
              <a:rPr lang="hu-HU" dirty="0" smtClean="0"/>
              <a:t>CPU</a:t>
            </a:r>
          </a:p>
          <a:p>
            <a:r>
              <a:rPr lang="hu-HU" dirty="0" smtClean="0"/>
              <a:t>CU</a:t>
            </a:r>
          </a:p>
          <a:p>
            <a:r>
              <a:rPr lang="hu-HU" dirty="0" smtClean="0"/>
              <a:t>Rendszerbusz</a:t>
            </a:r>
          </a:p>
          <a:p>
            <a:r>
              <a:rPr lang="hu-HU" dirty="0" smtClean="0"/>
              <a:t>Regiszter</a:t>
            </a:r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8" name="Picture 4" descr="Intel Core i7-6700K 4Ghz processzor (288605) - eMAG.h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26" y="1616409"/>
            <a:ext cx="5140374" cy="514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216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-9525"/>
            <a:ext cx="9096375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6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E3B1F861-4F01-4BF2-80C8-23B8F3DB538A}" type="slidenum">
              <a:rPr lang="hu-HU" altLang="hu-HU">
                <a:solidFill>
                  <a:srgbClr val="045C75"/>
                </a:solidFill>
              </a:rPr>
              <a:pPr/>
              <a:t>4</a:t>
            </a:fld>
            <a:endParaRPr lang="hu-HU" altLang="hu-HU">
              <a:solidFill>
                <a:srgbClr val="045C75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51089" y="188913"/>
            <a:ext cx="6480175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 smtClean="0">
                <a:latin typeface="Sitka Display" panose="02000505000000020004" pitchFamily="2" charset="0"/>
              </a:rPr>
              <a:t>Tárkezelés</a:t>
            </a: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altLang="hu-HU" sz="3100" b="1" dirty="0" smtClean="0">
                <a:solidFill>
                  <a:srgbClr val="7030A0"/>
                </a:solidFill>
              </a:rPr>
              <a:t>Winchester</a:t>
            </a:r>
            <a:r>
              <a:rPr lang="hu-HU" altLang="hu-HU" sz="3100" b="1" dirty="0" smtClean="0">
                <a:solidFill>
                  <a:srgbClr val="FFCC00"/>
                </a:solidFill>
              </a:rPr>
              <a:t> </a:t>
            </a:r>
            <a:endParaRPr lang="hu-HU" altLang="hu-HU" sz="2400" b="1" dirty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20253" y="908049"/>
            <a:ext cx="8229600" cy="11517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altLang="hu-HU" sz="2400" dirty="0"/>
              <a:t>A meghajtót és a lemezt egybe építették. A lemez fémből készül, melynek felülete mágnesezhető anyaggal van bevonva</a:t>
            </a:r>
            <a:r>
              <a:rPr lang="hu-HU" altLang="hu-HU" sz="2400" dirty="0" smtClean="0"/>
              <a:t>.</a:t>
            </a:r>
          </a:p>
          <a:p>
            <a:pPr marL="0" indent="0" algn="ctr">
              <a:buNone/>
            </a:pPr>
            <a:r>
              <a:rPr lang="hu-HU" altLang="hu-HU" sz="2400" b="1" dirty="0" smtClean="0">
                <a:solidFill>
                  <a:srgbClr val="FF0000"/>
                </a:solidFill>
              </a:rPr>
              <a:t>SÁV-SZEKTOR-CILINDER</a:t>
            </a:r>
            <a:endParaRPr lang="hu-HU" altLang="hu-HU" b="1" dirty="0" smtClean="0">
              <a:solidFill>
                <a:srgbClr val="FF0000"/>
              </a:solidFill>
            </a:endParaRPr>
          </a:p>
        </p:txBody>
      </p:sp>
      <p:pic>
        <p:nvPicPr>
          <p:cNvPr id="8197" name="Picture 6" descr="merevlemez_felepite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492375"/>
            <a:ext cx="60960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" descr="western_digital_sata_winchester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59" b="20026"/>
          <a:stretch>
            <a:fillRect/>
          </a:stretch>
        </p:blipFill>
        <p:spPr bwMode="auto">
          <a:xfrm>
            <a:off x="333376" y="2205039"/>
            <a:ext cx="20177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456165" y="4076699"/>
            <a:ext cx="2627313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Nagykapacitású, gyors elérésű háttértár. Többnyire rögzített, nem cserélhető. A számítógép házában van.</a:t>
            </a:r>
          </a:p>
        </p:txBody>
      </p:sp>
    </p:spTree>
    <p:extLst>
      <p:ext uri="{BB962C8B-B14F-4D97-AF65-F5344CB8AC3E}">
        <p14:creationId xmlns:p14="http://schemas.microsoft.com/office/powerpoint/2010/main" val="63499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58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19930E04-AA16-4A45-8530-92BAAE0E20F1}" type="slidenum">
              <a:rPr lang="hu-HU" altLang="hu-HU">
                <a:solidFill>
                  <a:srgbClr val="045C75"/>
                </a:solidFill>
              </a:rPr>
              <a:pPr/>
              <a:t>5</a:t>
            </a:fld>
            <a:endParaRPr lang="hu-HU" altLang="hu-HU">
              <a:solidFill>
                <a:srgbClr val="045C75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95550" y="44450"/>
            <a:ext cx="7258050" cy="1143000"/>
          </a:xfrm>
        </p:spPr>
        <p:txBody>
          <a:bodyPr/>
          <a:lstStyle/>
          <a:p>
            <a:pPr algn="ctr"/>
            <a:r>
              <a:rPr lang="hu-HU" altLang="hu-HU" sz="2800" b="1" dirty="0">
                <a:solidFill>
                  <a:srgbClr val="7030A0"/>
                </a:solidFill>
              </a:rPr>
              <a:t>Pendrive, </a:t>
            </a:r>
            <a:r>
              <a:rPr lang="hu-HU" altLang="hu-HU" sz="2800" b="1" dirty="0" err="1">
                <a:solidFill>
                  <a:srgbClr val="7030A0"/>
                </a:solidFill>
              </a:rPr>
              <a:t>flasdrive</a:t>
            </a:r>
            <a:r>
              <a:rPr lang="hu-HU" altLang="hu-HU" sz="2800" b="1" dirty="0">
                <a:solidFill>
                  <a:srgbClr val="7030A0"/>
                </a:solidFill>
              </a:rPr>
              <a:t>   </a:t>
            </a:r>
            <a:endParaRPr lang="hu-HU" altLang="hu-HU" sz="2000" b="1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1" y="1412875"/>
            <a:ext cx="5986463" cy="2168525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400" dirty="0"/>
              <a:t>Elterjedőben vannak a kulcstartó méretű, USB </a:t>
            </a:r>
            <a:r>
              <a:rPr lang="hu-HU" altLang="hu-HU" sz="2400" dirty="0" err="1"/>
              <a:t>csatlakozós</a:t>
            </a:r>
            <a:r>
              <a:rPr lang="hu-HU" altLang="hu-HU" sz="2400" dirty="0"/>
              <a:t> memóriakártyák. A </a:t>
            </a:r>
            <a:r>
              <a:rPr lang="hu-HU" altLang="hu-HU" sz="2400" dirty="0" err="1"/>
              <a:t>pendrive-okat</a:t>
            </a:r>
            <a:r>
              <a:rPr lang="hu-HU" altLang="hu-HU" sz="2400" dirty="0"/>
              <a:t> kis méretük, és a (viszonylag) kis kapacitásuk miatt leginkább a személyes adataink biztonságos tárolására használhatjuk őket</a:t>
            </a:r>
            <a:r>
              <a:rPr lang="hu-HU" altLang="hu-HU" dirty="0" smtClean="0"/>
              <a:t>. </a:t>
            </a:r>
          </a:p>
        </p:txBody>
      </p:sp>
      <p:pic>
        <p:nvPicPr>
          <p:cNvPr id="73732" name="Picture 4" descr="KeyGhost-USB-512KB-Plu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333375"/>
            <a:ext cx="21082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3" name="Picture 5" descr="mp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36" r="7394"/>
          <a:stretch>
            <a:fillRect/>
          </a:stretch>
        </p:blipFill>
        <p:spPr bwMode="auto">
          <a:xfrm>
            <a:off x="8183563" y="4581525"/>
            <a:ext cx="2089150" cy="207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4" name="Picture 6" descr="telstar_ufm102b-mp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4437064"/>
            <a:ext cx="2046288" cy="204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01-12-01-seitec_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8" b="11293"/>
          <a:stretch>
            <a:fillRect/>
          </a:stretch>
        </p:blipFill>
        <p:spPr bwMode="auto">
          <a:xfrm>
            <a:off x="8183563" y="2089151"/>
            <a:ext cx="206375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AutoShape 10" descr="image001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endParaRPr lang="hu-HU" altLang="hu-HU"/>
          </a:p>
        </p:txBody>
      </p:sp>
      <p:sp>
        <p:nvSpPr>
          <p:cNvPr id="12298" name="AutoShape 12" descr="image001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endParaRPr lang="hu-HU" altLang="hu-HU"/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3792538" y="4581526"/>
            <a:ext cx="40322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Blip>
                <a:blip r:embed="rId6"/>
              </a:buBlip>
              <a:defRPr/>
            </a:pPr>
            <a:r>
              <a:rPr lang="hu-HU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flasdrive mp3 zene tárolására és lejátszására is alkalmas adattároló eszköz.</a:t>
            </a:r>
          </a:p>
        </p:txBody>
      </p:sp>
    </p:spTree>
    <p:extLst>
      <p:ext uri="{BB962C8B-B14F-4D97-AF65-F5344CB8AC3E}">
        <p14:creationId xmlns:p14="http://schemas.microsoft.com/office/powerpoint/2010/main" val="47885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  <p:bldP spid="737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4778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Kettes számrendszer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016" y="1155032"/>
            <a:ext cx="7283308" cy="570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5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Kommunikációs modell az informatikában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3957" y="1825625"/>
            <a:ext cx="820408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112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Hálózatok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4000" dirty="0" smtClean="0"/>
              <a:t>Méret szerinti csoportosítás: PAN -&gt;LAN -&gt;MAN -&gt;WAN</a:t>
            </a:r>
          </a:p>
          <a:p>
            <a:r>
              <a:rPr lang="hu-HU" sz="4000" dirty="0" smtClean="0"/>
              <a:t>Topológia szerint: sín, gyűrű, csillag, fa</a:t>
            </a:r>
          </a:p>
          <a:p>
            <a:r>
              <a:rPr lang="hu-HU" sz="4000" dirty="0" smtClean="0"/>
              <a:t>Szerver: kiszolgáló</a:t>
            </a:r>
          </a:p>
          <a:p>
            <a:r>
              <a:rPr lang="hu-HU" sz="4000" dirty="0" smtClean="0"/>
              <a:t>Kliens: kérést generáló</a:t>
            </a:r>
          </a:p>
          <a:p>
            <a:r>
              <a:rPr lang="hu-HU" sz="4000" dirty="0" smtClean="0"/>
              <a:t>Modem=modulátor/</a:t>
            </a:r>
            <a:r>
              <a:rPr lang="hu-HU" sz="4000" dirty="0" err="1" smtClean="0"/>
              <a:t>demodulátor</a:t>
            </a:r>
            <a:endParaRPr lang="hu-HU" sz="4000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838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147</Words>
  <Application>Microsoft Office PowerPoint</Application>
  <PresentationFormat>Szélesvásznú</PresentationFormat>
  <Paragraphs>26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Constantia</vt:lpstr>
      <vt:lpstr>Sitka Display</vt:lpstr>
      <vt:lpstr>Office-téma</vt:lpstr>
      <vt:lpstr>Év végi ismétlés I.</vt:lpstr>
      <vt:lpstr>Hardveralapok</vt:lpstr>
      <vt:lpstr>PowerPoint-bemutató</vt:lpstr>
      <vt:lpstr>Tárkezelés Winchester </vt:lpstr>
      <vt:lpstr>Pendrive, flasdrive   </vt:lpstr>
      <vt:lpstr>Kettes számrendszer</vt:lpstr>
      <vt:lpstr>Kommunikációs modell az informatikában</vt:lpstr>
      <vt:lpstr>Hálózatok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Összefoglalás 7.</dc:title>
  <dc:creator>Vinczéné Kócsó Emília Tünde</dc:creator>
  <cp:lastModifiedBy>Vinczéné Kócsó Emília Tünde</cp:lastModifiedBy>
  <cp:revision>11</cp:revision>
  <dcterms:created xsi:type="dcterms:W3CDTF">2020-05-19T09:43:10Z</dcterms:created>
  <dcterms:modified xsi:type="dcterms:W3CDTF">2020-05-19T12:39:14Z</dcterms:modified>
</cp:coreProperties>
</file>